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60" d="100"/>
          <a:sy n="6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050CB6A-1D6E-3EB5-2238-819DB45D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0741C1-D90F-B460-C9DA-E5DED20C0E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BE8B6C7F-05D5-929F-0F4D-08291BE7AA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79E1CA-4E66-18FF-8897-A4CC14A4C6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3839084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94DDC4C-B923-72CE-9EF2-29844E85BC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71FEF759-548C-E530-3D06-2C53C27ED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5573605-5973-9B6D-72C5-F95F969618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750872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F541DB-3753-2DAE-A48E-58CA010C72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42">
            <a:extLst>
              <a:ext uri="{FF2B5EF4-FFF2-40B4-BE49-F238E27FC236}">
                <a16:creationId xmlns:a16="http://schemas.microsoft.com/office/drawing/2014/main" id="{176161EC-E20D-93BB-10A7-B52710A8064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2B14617-A91E-47D4-7952-BCEB54FE19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69" y="2564"/>
            <a:ext cx="24379440" cy="13713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2208706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Macintosh PowerPoint</Application>
  <PresentationFormat>Custom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Helvetica Neue</vt:lpstr>
      <vt:lpstr>Helvetica Neue Light</vt:lpstr>
      <vt:lpstr>Helvetica Neue Medium</vt:lpstr>
      <vt:lpstr>White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32</cp:revision>
  <dcterms:modified xsi:type="dcterms:W3CDTF">2026-01-09T17:01:09Z</dcterms:modified>
</cp:coreProperties>
</file>