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75"/>
    <p:restoredTop sz="94726"/>
  </p:normalViewPr>
  <p:slideViewPr>
    <p:cSldViewPr snapToGrid="0" snapToObjects="1">
      <p:cViewPr varScale="1">
        <p:scale>
          <a:sx n="60" d="100"/>
          <a:sy n="60" d="100"/>
        </p:scale>
        <p:origin x="896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778000" y="2298700"/>
            <a:ext cx="20828000" cy="46482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778000" y="7073900"/>
            <a:ext cx="20828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2387600" y="89535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2387600" y="6076950"/>
            <a:ext cx="19621500" cy="82550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48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-50800" y="-1270000"/>
            <a:ext cx="24485600" cy="16323734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View of beach and sea from a grassy sand dune"/>
          <p:cNvSpPr>
            <a:spLocks noGrp="1"/>
          </p:cNvSpPr>
          <p:nvPr>
            <p:ph type="pic" idx="21"/>
          </p:nvPr>
        </p:nvSpPr>
        <p:spPr>
          <a:xfrm>
            <a:off x="3125968" y="-393700"/>
            <a:ext cx="18135601" cy="12090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635000" y="9512300"/>
            <a:ext cx="23114000" cy="2006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635000" y="11442700"/>
            <a:ext cx="23114000" cy="15875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778000" y="4533900"/>
            <a:ext cx="20828000" cy="46482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Heron flying low over a beach with a short fence in the foreground"/>
          <p:cNvSpPr>
            <a:spLocks noGrp="1"/>
          </p:cNvSpPr>
          <p:nvPr>
            <p:ph type="pic" sz="half" idx="21"/>
          </p:nvPr>
        </p:nvSpPr>
        <p:spPr>
          <a:xfrm>
            <a:off x="12827000" y="952500"/>
            <a:ext cx="1146810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651000" y="952500"/>
            <a:ext cx="10223500" cy="5549900"/>
          </a:xfrm>
          <a:prstGeom prst="rect">
            <a:avLst/>
          </a:prstGeom>
        </p:spPr>
        <p:txBody>
          <a:bodyPr anchor="b"/>
          <a:lstStyle>
            <a:lvl1pPr>
              <a:defRPr sz="8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651000" y="6527800"/>
            <a:ext cx="10223500" cy="57277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5400"/>
            </a:lvl1pPr>
            <a:lvl2pPr marL="0" indent="0" algn="ctr">
              <a:spcBef>
                <a:spcPts val="0"/>
              </a:spcBef>
              <a:buSzTx/>
              <a:buNone/>
              <a:defRPr sz="5400"/>
            </a:lvl2pPr>
            <a:lvl3pPr marL="0" indent="0" algn="ctr">
              <a:spcBef>
                <a:spcPts val="0"/>
              </a:spcBef>
              <a:buSzTx/>
              <a:buNone/>
              <a:defRPr sz="5400"/>
            </a:lvl3pPr>
            <a:lvl4pPr marL="0" indent="0" algn="ctr">
              <a:spcBef>
                <a:spcPts val="0"/>
              </a:spcBef>
              <a:buSzTx/>
              <a:buNone/>
              <a:defRPr sz="5400"/>
            </a:lvl4pPr>
            <a:lvl5pPr marL="0" indent="0" algn="ctr">
              <a:spcBef>
                <a:spcPts val="0"/>
              </a:spcBef>
              <a:buSzTx/>
              <a:buNone/>
              <a:defRPr sz="54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andy path between two hills leading to the ocean"/>
          <p:cNvSpPr>
            <a:spLocks noGrp="1"/>
          </p:cNvSpPr>
          <p:nvPr>
            <p:ph type="pic" sz="half" idx="21"/>
          </p:nvPr>
        </p:nvSpPr>
        <p:spPr>
          <a:xfrm>
            <a:off x="10960100" y="3149600"/>
            <a:ext cx="13944600" cy="92964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689100" y="3149600"/>
            <a:ext cx="10223500" cy="9296400"/>
          </a:xfrm>
          <a:prstGeom prst="rect">
            <a:avLst/>
          </a:prstGeom>
        </p:spPr>
        <p:txBody>
          <a:bodyPr/>
          <a:lstStyle>
            <a:lvl1pPr marL="558800" indent="-558800">
              <a:spcBef>
                <a:spcPts val="4500"/>
              </a:spcBef>
              <a:defRPr sz="3800"/>
            </a:lvl1pPr>
            <a:lvl2pPr marL="1117600" indent="-558800">
              <a:spcBef>
                <a:spcPts val="4500"/>
              </a:spcBef>
              <a:defRPr sz="3800"/>
            </a:lvl2pPr>
            <a:lvl3pPr marL="1676400" indent="-558800">
              <a:spcBef>
                <a:spcPts val="4500"/>
              </a:spcBef>
              <a:defRPr sz="3800"/>
            </a:lvl3pPr>
            <a:lvl4pPr marL="2235200" indent="-558800">
              <a:spcBef>
                <a:spcPts val="4500"/>
              </a:spcBef>
              <a:defRPr sz="3800"/>
            </a:lvl4pPr>
            <a:lvl5pPr marL="2794000" indent="-558800">
              <a:spcBef>
                <a:spcPts val="4500"/>
              </a:spcBef>
              <a:defRPr sz="3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1778000"/>
            <a:ext cx="21005800" cy="10160000"/>
          </a:xfrm>
          <a:prstGeom prst="rect">
            <a:avLst/>
          </a:prstGeom>
        </p:spPr>
        <p:txBody>
          <a:bodyPr/>
          <a:lstStyle>
            <a:lvl1pPr>
              <a:defRPr sz="4800"/>
            </a:lvl1pPr>
            <a:lvl2pPr>
              <a:defRPr sz="4800"/>
            </a:lvl2pPr>
            <a:lvl3pPr>
              <a:defRPr sz="4800"/>
            </a:lvl3pPr>
            <a:lvl4pPr>
              <a:defRPr sz="4800"/>
            </a:lvl4pPr>
            <a:lvl5pPr>
              <a:defRPr sz="48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andy path between two hills leading to the ocean"/>
          <p:cNvSpPr>
            <a:spLocks noGrp="1"/>
          </p:cNvSpPr>
          <p:nvPr>
            <p:ph type="pic" sz="quarter" idx="21"/>
          </p:nvPr>
        </p:nvSpPr>
        <p:spPr>
          <a:xfrm>
            <a:off x="15300325" y="7048500"/>
            <a:ext cx="8324850" cy="55499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4" name="Heron flying low over a beach with a short fence in the foreground"/>
          <p:cNvSpPr>
            <a:spLocks noGrp="1"/>
          </p:cNvSpPr>
          <p:nvPr>
            <p:ph type="pic" sz="quarter" idx="22"/>
          </p:nvPr>
        </p:nvSpPr>
        <p:spPr>
          <a:xfrm>
            <a:off x="15760700" y="863600"/>
            <a:ext cx="7404100" cy="7404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View of beach and sea from a grassy sand dune"/>
          <p:cNvSpPr>
            <a:spLocks noGrp="1"/>
          </p:cNvSpPr>
          <p:nvPr>
            <p:ph type="pic" idx="23"/>
          </p:nvPr>
        </p:nvSpPr>
        <p:spPr>
          <a:xfrm>
            <a:off x="-990600" y="1130300"/>
            <a:ext cx="17202150" cy="11468100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Rectangle 33">
            <a:extLst>
              <a:ext uri="{FF2B5EF4-FFF2-40B4-BE49-F238E27FC236}">
                <a16:creationId xmlns:a16="http://schemas.microsoft.com/office/drawing/2014/main" id="{42A4FC2C-047E-45A5-965D-8E1E3BF09BC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 bwMode="white">
          <a:xfrm>
            <a:off x="3048" y="0"/>
            <a:ext cx="24377904" cy="13716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en-US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D87CBFF-3849-7D9B-2A2A-E226709F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89" y="2564"/>
            <a:ext cx="24379440" cy="13713435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34</cp:revision>
  <dcterms:modified xsi:type="dcterms:W3CDTF">2026-01-09T16:49:54Z</dcterms:modified>
</cp:coreProperties>
</file>